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1" r:id="rId3"/>
    <p:sldMasterId id="2147483665" r:id="rId4"/>
  </p:sldMasterIdLst>
  <p:notesMasterIdLst>
    <p:notesMasterId r:id="rId18"/>
  </p:notesMasterIdLst>
  <p:handoutMasterIdLst>
    <p:handoutMasterId r:id="rId19"/>
  </p:handoutMasterIdLst>
  <p:sldIdLst>
    <p:sldId id="265" r:id="rId5"/>
    <p:sldId id="611" r:id="rId6"/>
    <p:sldId id="617" r:id="rId7"/>
    <p:sldId id="690" r:id="rId8"/>
    <p:sldId id="692" r:id="rId9"/>
    <p:sldId id="694" r:id="rId10"/>
    <p:sldId id="691" r:id="rId11"/>
    <p:sldId id="686" r:id="rId12"/>
    <p:sldId id="684" r:id="rId13"/>
    <p:sldId id="688" r:id="rId14"/>
    <p:sldId id="687" r:id="rId15"/>
    <p:sldId id="689" r:id="rId16"/>
    <p:sldId id="685" r:id="rId1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31" autoAdjust="0"/>
    <p:restoredTop sz="84236" autoAdjust="0"/>
  </p:normalViewPr>
  <p:slideViewPr>
    <p:cSldViewPr>
      <p:cViewPr varScale="1">
        <p:scale>
          <a:sx n="90" d="100"/>
          <a:sy n="90" d="100"/>
        </p:scale>
        <p:origin x="180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0" d="100"/>
        <a:sy n="13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1" d="100"/>
          <a:sy n="91" d="100"/>
        </p:scale>
        <p:origin x="368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png>
</file>

<file path=ppt/media/image13.jpe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6/27/18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0064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307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664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46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059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52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24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72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598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862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0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22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1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9568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30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Analytics</a:t>
            </a:r>
            <a:r>
              <a:rPr lang="en-US" sz="2000" b="1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Data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43757" y="4034789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385652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Data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7777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Data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30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53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Joys of JavaScript!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slow...</a:t>
            </a:r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20396" y="2413360"/>
            <a:ext cx="3882096" cy="2183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41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Eventually, this will be you...</a:t>
            </a:r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20396" y="838200"/>
            <a:ext cx="3882096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8260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239000" cy="653854"/>
          </a:xfrm>
        </p:spPr>
        <p:txBody>
          <a:bodyPr>
            <a:normAutofit fontScale="90000"/>
          </a:bodyPr>
          <a:lstStyle/>
          <a:p>
            <a:r>
              <a:rPr lang="en-US" dirty="0"/>
              <a:t>Just don’t become Lego </a:t>
            </a:r>
            <a:r>
              <a:rPr lang="en-US" dirty="0" err="1"/>
              <a:t>Alderaan</a:t>
            </a:r>
            <a:r>
              <a:rPr lang="en-US" dirty="0"/>
              <a:t>... </a:t>
            </a:r>
            <a:br>
              <a:rPr lang="en-US" dirty="0"/>
            </a:br>
            <a:r>
              <a:rPr lang="en-US" dirty="0"/>
              <a:t>Talk to us if you need extra help!</a:t>
            </a:r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977"/>
          <a:stretch/>
        </p:blipFill>
        <p:spPr bwMode="auto">
          <a:xfrm>
            <a:off x="228600" y="3477718"/>
            <a:ext cx="3581400" cy="271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55"/>
          <a:stretch/>
        </p:blipFill>
        <p:spPr bwMode="auto">
          <a:xfrm>
            <a:off x="3924300" y="924892"/>
            <a:ext cx="5049186" cy="3931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30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21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</p:txBody>
      </p:sp>
    </p:spTree>
    <p:extLst>
      <p:ext uri="{BB962C8B-B14F-4D97-AF65-F5344CB8AC3E}">
        <p14:creationId xmlns:p14="http://schemas.microsoft.com/office/powerpoint/2010/main" val="302776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covering: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/>
              <a:t>JS fundamentals: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Arrays</a:t>
            </a:r>
          </a:p>
          <a:p>
            <a:pPr lvl="1"/>
            <a:r>
              <a:rPr lang="en-US" dirty="0"/>
              <a:t>Conditionals</a:t>
            </a:r>
          </a:p>
          <a:p>
            <a:pPr lvl="1"/>
            <a:r>
              <a:rPr lang="en-US" dirty="0"/>
              <a:t>Loops</a:t>
            </a:r>
          </a:p>
          <a:p>
            <a:pPr lvl="1"/>
            <a:r>
              <a:rPr lang="en-US" dirty="0"/>
              <a:t>Functions</a:t>
            </a:r>
          </a:p>
          <a:p>
            <a:pPr lvl="1"/>
            <a:r>
              <a:rPr lang="en-US" dirty="0"/>
              <a:t>Objects</a:t>
            </a:r>
          </a:p>
          <a:p>
            <a:pPr marL="0" indent="0"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906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JavaScript?</a:t>
            </a:r>
          </a:p>
        </p:txBody>
      </p:sp>
    </p:spTree>
    <p:extLst>
      <p:ext uri="{BB962C8B-B14F-4D97-AF65-F5344CB8AC3E}">
        <p14:creationId xmlns:p14="http://schemas.microsoft.com/office/powerpoint/2010/main" val="340144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553200" cy="653854"/>
          </a:xfrm>
        </p:spPr>
        <p:txBody>
          <a:bodyPr>
            <a:normAutofit/>
          </a:bodyPr>
          <a:lstStyle/>
          <a:p>
            <a:r>
              <a:rPr lang="en-US" dirty="0"/>
              <a:t>Why JavaScript? – Dynamic Visualizations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2D8431-8C03-BE42-81A0-B956502A73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779093"/>
            <a:ext cx="3780090" cy="27317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EE6B2E-929E-684D-983A-459F78C4FC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762001"/>
            <a:ext cx="4031513" cy="5562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F5070AA-F95B-4640-BB4E-9D88137446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26" y="3510838"/>
            <a:ext cx="3472864" cy="286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49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JavaScript? - IoT &amp; the Cloud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15DD79-CA6B-B748-AB10-AC2694D0F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066800"/>
            <a:ext cx="4162959" cy="297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00169F-FC17-EF46-974E-7F60BE1F9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2606674"/>
            <a:ext cx="3603626" cy="360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8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391400" cy="653854"/>
          </a:xfrm>
        </p:spPr>
        <p:txBody>
          <a:bodyPr>
            <a:normAutofit fontScale="90000"/>
          </a:bodyPr>
          <a:lstStyle/>
          <a:p>
            <a:r>
              <a:rPr lang="en-US" dirty="0"/>
              <a:t>Why JavaScript? – Machine Learning in the Browser!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C428AD-AC2B-764F-A48C-7574F365F1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250" y="3048000"/>
            <a:ext cx="3581399" cy="30245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C663DB-18D8-DF48-B02F-BE1B271CC5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93" y="3087582"/>
            <a:ext cx="4749800" cy="2968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8E8BE6-2935-9941-9875-0B8FCAF790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742" y="683764"/>
            <a:ext cx="9144000" cy="212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859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76640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197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11615</TotalTime>
  <Words>187</Words>
  <Application>Microsoft Macintosh PowerPoint</Application>
  <PresentationFormat>On-screen Show (4:3)</PresentationFormat>
  <Paragraphs>43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Roboto</vt:lpstr>
      <vt:lpstr>Arial</vt:lpstr>
      <vt:lpstr>Calibri</vt:lpstr>
      <vt:lpstr>Calibri Light</vt:lpstr>
      <vt:lpstr>UCF - Theme</vt:lpstr>
      <vt:lpstr>Rutgers - Theme</vt:lpstr>
      <vt:lpstr>Unbranded</vt:lpstr>
      <vt:lpstr>UTAustin</vt:lpstr>
      <vt:lpstr>Joys of JavaScript!</vt:lpstr>
      <vt:lpstr>Today’s Class</vt:lpstr>
      <vt:lpstr>Objectives</vt:lpstr>
      <vt:lpstr>Why JavaScript?</vt:lpstr>
      <vt:lpstr>Why JavaScript? – Dynamic Visualizations</vt:lpstr>
      <vt:lpstr>Why JavaScript? - IoT &amp; the Cloud</vt:lpstr>
      <vt:lpstr>Why JavaScript? – Machine Learning in the Browser! </vt:lpstr>
      <vt:lpstr>How to Learn JavaScript</vt:lpstr>
      <vt:lpstr>Your Brain on JavaScript…</vt:lpstr>
      <vt:lpstr>Start slow...</vt:lpstr>
      <vt:lpstr>Eventually, this will be you...</vt:lpstr>
      <vt:lpstr>Just don’t become Lego Alderaan...  Talk to us if you need extra help!</vt:lpstr>
      <vt:lpstr>Overall Tips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Hanbom Lee</cp:lastModifiedBy>
  <cp:revision>1538</cp:revision>
  <cp:lastPrinted>2016-01-30T16:23:56Z</cp:lastPrinted>
  <dcterms:created xsi:type="dcterms:W3CDTF">2015-01-20T17:19:00Z</dcterms:created>
  <dcterms:modified xsi:type="dcterms:W3CDTF">2018-06-27T23:31:43Z</dcterms:modified>
</cp:coreProperties>
</file>